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139EE0-1E9F-4A01-8200-2204939B8729}" v="1" dt="2025-10-12T07:04:52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229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Rongsted" userId="785e7360ecc9b025" providerId="LiveId" clId="{522E8A93-C439-4F6A-8D20-3517A07D6C91}"/>
    <pc:docChg chg="undo custSel delSld modSld">
      <pc:chgData name="Michael Rongsted" userId="785e7360ecc9b025" providerId="LiveId" clId="{522E8A93-C439-4F6A-8D20-3517A07D6C91}" dt="2025-10-12T07:05:20.728" v="47" actId="14100"/>
      <pc:docMkLst>
        <pc:docMk/>
      </pc:docMkLst>
      <pc:sldChg chg="modSp mod">
        <pc:chgData name="Michael Rongsted" userId="785e7360ecc9b025" providerId="LiveId" clId="{522E8A93-C439-4F6A-8D20-3517A07D6C91}" dt="2025-10-12T07:05:01.843" v="26" actId="20577"/>
        <pc:sldMkLst>
          <pc:docMk/>
          <pc:sldMk cId="2846553571" sldId="256"/>
        </pc:sldMkLst>
        <pc:spChg chg="mod">
          <ac:chgData name="Michael Rongsted" userId="785e7360ecc9b025" providerId="LiveId" clId="{522E8A93-C439-4F6A-8D20-3517A07D6C91}" dt="2025-10-12T07:05:01.843" v="26" actId="20577"/>
          <ac:spMkLst>
            <pc:docMk/>
            <pc:sldMk cId="2846553571" sldId="256"/>
            <ac:spMk id="2" creationId="{0BC0B3DB-DCF3-0B87-2D23-4D08782CD510}"/>
          </ac:spMkLst>
        </pc:spChg>
      </pc:sldChg>
      <pc:sldChg chg="modSp mod">
        <pc:chgData name="Michael Rongsted" userId="785e7360ecc9b025" providerId="LiveId" clId="{522E8A93-C439-4F6A-8D20-3517A07D6C91}" dt="2025-10-12T07:05:12.295" v="46" actId="5793"/>
        <pc:sldMkLst>
          <pc:docMk/>
          <pc:sldMk cId="2744651980" sldId="257"/>
        </pc:sldMkLst>
        <pc:spChg chg="mod">
          <ac:chgData name="Michael Rongsted" userId="785e7360ecc9b025" providerId="LiveId" clId="{522E8A93-C439-4F6A-8D20-3517A07D6C91}" dt="2025-10-12T07:00:57.650" v="0" actId="6549"/>
          <ac:spMkLst>
            <pc:docMk/>
            <pc:sldMk cId="2744651980" sldId="257"/>
            <ac:spMk id="2" creationId="{675C2514-C383-0AB4-4667-554E97A5A494}"/>
          </ac:spMkLst>
        </pc:spChg>
        <pc:spChg chg="mod">
          <ac:chgData name="Michael Rongsted" userId="785e7360ecc9b025" providerId="LiveId" clId="{522E8A93-C439-4F6A-8D20-3517A07D6C91}" dt="2025-10-12T07:05:12.295" v="46" actId="5793"/>
          <ac:spMkLst>
            <pc:docMk/>
            <pc:sldMk cId="2744651980" sldId="257"/>
            <ac:spMk id="23" creationId="{2A9ABBF8-1A2C-A8CF-2AB1-437A07A60B62}"/>
          </ac:spMkLst>
        </pc:spChg>
      </pc:sldChg>
      <pc:sldChg chg="modSp mod">
        <pc:chgData name="Michael Rongsted" userId="785e7360ecc9b025" providerId="LiveId" clId="{522E8A93-C439-4F6A-8D20-3517A07D6C91}" dt="2025-10-12T07:01:03.443" v="1" actId="6549"/>
        <pc:sldMkLst>
          <pc:docMk/>
          <pc:sldMk cId="2047109933" sldId="258"/>
        </pc:sldMkLst>
        <pc:spChg chg="mod">
          <ac:chgData name="Michael Rongsted" userId="785e7360ecc9b025" providerId="LiveId" clId="{522E8A93-C439-4F6A-8D20-3517A07D6C91}" dt="2025-10-12T07:01:03.443" v="1" actId="6549"/>
          <ac:spMkLst>
            <pc:docMk/>
            <pc:sldMk cId="2047109933" sldId="258"/>
            <ac:spMk id="2" creationId="{7ACF89B8-BC7E-7A0B-3CA8-5E936F6FE94A}"/>
          </ac:spMkLst>
        </pc:spChg>
      </pc:sldChg>
      <pc:sldChg chg="modSp mod">
        <pc:chgData name="Michael Rongsted" userId="785e7360ecc9b025" providerId="LiveId" clId="{522E8A93-C439-4F6A-8D20-3517A07D6C91}" dt="2025-10-12T07:05:20.728" v="47" actId="14100"/>
        <pc:sldMkLst>
          <pc:docMk/>
          <pc:sldMk cId="3752062398" sldId="262"/>
        </pc:sldMkLst>
        <pc:spChg chg="mod">
          <ac:chgData name="Michael Rongsted" userId="785e7360ecc9b025" providerId="LiveId" clId="{522E8A93-C439-4F6A-8D20-3517A07D6C91}" dt="2025-10-12T07:05:20.728" v="47" actId="14100"/>
          <ac:spMkLst>
            <pc:docMk/>
            <pc:sldMk cId="3752062398" sldId="262"/>
            <ac:spMk id="2" creationId="{E8CA6A72-2734-40DF-E356-18AEC836B22B}"/>
          </ac:spMkLst>
        </pc:spChg>
      </pc:sldChg>
      <pc:sldChg chg="del">
        <pc:chgData name="Michael Rongsted" userId="785e7360ecc9b025" providerId="LiveId" clId="{522E8A93-C439-4F6A-8D20-3517A07D6C91}" dt="2025-10-12T07:01:21.112" v="2" actId="47"/>
        <pc:sldMkLst>
          <pc:docMk/>
          <pc:sldMk cId="1980644291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8936D3-6B41-8228-60E2-C5A869312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428AF2-5F29-C182-9B2A-FF862E64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8842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16D80-5A97-C3FE-08B4-89B7A919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DDDD5-6E39-CCC0-27A9-852A6398E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33748-69C6-F179-0988-1432AADE6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4052-3839-40E1-95F5-5998E671EEAE}" type="datetimeFigureOut">
              <a:rPr lang="en-DK" smtClean="0"/>
              <a:t>12/10/2025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44DFC-057A-B1AD-3854-778E3768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5F4DD-279C-8297-18C5-7C244D75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99CC-FC26-4760-86DE-A02689D170A6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3910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8057CC-60A8-CE87-62BF-0AB5675952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84D9C-86B5-6CF8-D890-194C65CC5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328CE-8179-3FF4-FD3C-8EEFD57D4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4052-3839-40E1-95F5-5998E671EEAE}" type="datetimeFigureOut">
              <a:rPr lang="en-DK" smtClean="0"/>
              <a:t>12/10/2025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2D9D-2826-EBB7-4D13-1FA08A12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BADE9-ED84-8A4D-7F58-E09AD473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99CC-FC26-4760-86DE-A02689D170A6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0093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54B2-8540-6D63-232D-E93AC74B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8D635-42A7-218E-AE78-E68F6B798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9377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9C05A-9833-C238-CC28-C8F1A279C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B66A9-FBDA-7A9A-6E60-9A5CC084E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716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452D-0EB9-577C-F948-FB5D848E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9EDC2-D892-2BAE-82F2-916720E90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66FD6-B99A-92F4-8C2E-02657C9EB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813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0CAA5-ACE8-FA1C-87C3-FF5D2B8E0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8797C-18F1-7FDF-109A-A7BF795C5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9653B-B1E2-7B10-A063-01A9C4918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A275A-3E21-0985-E097-198863F9A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F3903FB-2E2F-7853-C0C1-27D93D15F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5477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2088-8FEC-B02C-0285-E226FF1E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CD1D5-3A7A-A6E7-BC61-5B73E65C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4052-3839-40E1-95F5-5998E671EEAE}" type="datetimeFigureOut">
              <a:rPr lang="en-DK" smtClean="0"/>
              <a:t>12/10/2025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6664A-D663-B182-30EF-AE087C96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CC0F4-9532-FC23-1BDD-F1210D5C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99CC-FC26-4760-86DE-A02689D170A6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0865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801DB-474F-B20C-4548-AEF1897C7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4052-3839-40E1-95F5-5998E671EEAE}" type="datetimeFigureOut">
              <a:rPr lang="en-DK" smtClean="0"/>
              <a:t>12/10/2025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0E49E-D0F1-DAF2-55DF-8771FBE14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6EE2A-0B63-CBF5-A758-955751EC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99CC-FC26-4760-86DE-A02689D170A6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7582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78B1D-FB09-05BE-75E3-5C18F2977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4A16B-BF27-6983-DC14-D6628C829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A1617-B8D9-A013-EA62-994A6D34D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3EFC8-AADA-AA33-F0B5-B12E5953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4052-3839-40E1-95F5-5998E671EEAE}" type="datetimeFigureOut">
              <a:rPr lang="en-DK" smtClean="0"/>
              <a:t>12/10/2025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B59E8-F9E1-37A2-66FD-AE3D6131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BA3D7-CE94-2252-D2AC-45C465BD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99CC-FC26-4760-86DE-A02689D170A6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3299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B8C4-2B62-DE46-D051-584448D5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ED4FB-C9A4-95AC-D310-B9C3E3C90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79E75-A7C7-B420-5620-D42701E9A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8375B-FFA0-CC93-7C72-05C97442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4052-3839-40E1-95F5-5998E671EEAE}" type="datetimeFigureOut">
              <a:rPr lang="en-DK" smtClean="0"/>
              <a:t>12/10/2025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68CD8-5B4A-2B00-8A16-5ACCF2E4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2812D-7C6B-BE57-31B5-39BB3418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99CC-FC26-4760-86DE-A02689D170A6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8126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78F5B3-D7AD-3CC7-670B-391F09389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027A8-BEDE-D27E-869F-E2AD63F83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23FA6-C959-25A3-DCDE-978C0402F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64052-3839-40E1-95F5-5998E671EEAE}" type="datetimeFigureOut">
              <a:rPr lang="en-DK" smtClean="0"/>
              <a:t>12/10/2025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45B8A-2899-1417-B108-E58CB11A0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951C4-FCA3-A8A4-E9D4-5593BE9FE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7E99CC-FC26-4760-86DE-A02689D170A6}" type="slidenum">
              <a:rPr lang="en-DK" smtClean="0"/>
              <a:t>‹#›</a:t>
            </a:fld>
            <a:endParaRPr lang="en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00A6DE-BB7F-7A1D-C9B0-BB32179B0330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54C591-40D9-8EBD-B0E3-4FD6EBD09AD6}"/>
              </a:ext>
            </a:extLst>
          </p:cNvPr>
          <p:cNvSpPr txBox="1"/>
          <p:nvPr userDrawn="1"/>
        </p:nvSpPr>
        <p:spPr>
          <a:xfrm>
            <a:off x="10514105" y="6420406"/>
            <a:ext cx="190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1. </a:t>
            </a:r>
            <a:r>
              <a:rPr lang="en-US" dirty="0" err="1">
                <a:solidFill>
                  <a:srgbClr val="003366"/>
                </a:solidFill>
              </a:rPr>
              <a:t>sønderbro</a:t>
            </a:r>
            <a:endParaRPr lang="en-DK" dirty="0">
              <a:solidFill>
                <a:srgbClr val="003366"/>
              </a:solidFill>
            </a:endParaRPr>
          </a:p>
        </p:txBody>
      </p:sp>
      <p:pic>
        <p:nvPicPr>
          <p:cNvPr id="14" name="Picture 13" descr="A blue and white logo&#10;&#10;AI-generated content may be incorrect.">
            <a:extLst>
              <a:ext uri="{FF2B5EF4-FFF2-40B4-BE49-F238E27FC236}">
                <a16:creationId xmlns:a16="http://schemas.microsoft.com/office/drawing/2014/main" id="{0E9080F2-F9CD-41ED-5CD1-D630496122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5" y="6431779"/>
            <a:ext cx="866589" cy="3579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DEC9A9-634A-499D-30BB-4B98F6A22735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739F8A-17CE-258B-BF6F-E55C61F164D8}"/>
              </a:ext>
            </a:extLst>
          </p:cNvPr>
          <p:cNvSpPr/>
          <p:nvPr userDrawn="1"/>
        </p:nvSpPr>
        <p:spPr>
          <a:xfrm>
            <a:off x="-1" y="304800"/>
            <a:ext cx="292845" cy="61156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7534E4-5CFB-4A93-E101-053A65DDA3BE}"/>
              </a:ext>
            </a:extLst>
          </p:cNvPr>
          <p:cNvSpPr/>
          <p:nvPr userDrawn="1"/>
        </p:nvSpPr>
        <p:spPr>
          <a:xfrm>
            <a:off x="11902889" y="272772"/>
            <a:ext cx="292845" cy="61156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8319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0B3DB-DCF3-0B87-2D23-4D08782CD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835" y="987893"/>
            <a:ext cx="3996018" cy="2387600"/>
          </a:xfrm>
        </p:spPr>
        <p:txBody>
          <a:bodyPr>
            <a:normAutofit/>
          </a:bodyPr>
          <a:lstStyle/>
          <a:p>
            <a:endParaRPr lang="en-DK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EEF95-736B-F687-D5DE-BBE72711E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7142" y="3581868"/>
            <a:ext cx="3249704" cy="1655762"/>
          </a:xfrm>
        </p:spPr>
        <p:txBody>
          <a:bodyPr/>
          <a:lstStyle/>
          <a:p>
            <a:r>
              <a:rPr lang="en-US" dirty="0" err="1"/>
              <a:t>Udarbejdet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DK" sz="1400" dirty="0"/>
          </a:p>
        </p:txBody>
      </p:sp>
    </p:spTree>
    <p:extLst>
      <p:ext uri="{BB962C8B-B14F-4D97-AF65-F5344CB8AC3E}">
        <p14:creationId xmlns:p14="http://schemas.microsoft.com/office/powerpoint/2010/main" val="284655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B59C3A6C-44EA-F8B9-BFCE-756FD42D5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A9ABBF8-1A2C-A8CF-2AB1-437A07A60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0CBCF5D-885E-AADD-F330-F6026C162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AFFFE5A-1C91-B25C-4E14-5A193AE96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C2514-C383-0AB4-4667-554E97A5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74465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4F9290F-893C-7524-AAAE-4D30D3247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9F4DBD-2548-FE70-C79F-B90C4FF35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4EBE07E-7A56-FFA1-5EFE-9372FD7CB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68B2DA66-47B1-15F2-F3C6-342CF1EF9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F89B8-BC7E-7A0B-3CA8-5E936F6F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04710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A6A72-2734-40DF-E356-18AEC836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348" y="1104621"/>
            <a:ext cx="5381999" cy="2852737"/>
          </a:xfrm>
        </p:spPr>
        <p:txBody>
          <a:bodyPr/>
          <a:lstStyle/>
          <a:p>
            <a:r>
              <a:rPr lang="en-US" dirty="0"/>
              <a:t>EKSEMPEL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75206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CC29E-11F0-8C01-57B4-E51BD03B4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on a mountain&#10;&#10;AI-generated content may be incorrect.">
            <a:extLst>
              <a:ext uri="{FF2B5EF4-FFF2-40B4-BE49-F238E27FC236}">
                <a16:creationId xmlns:a16="http://schemas.microsoft.com/office/drawing/2014/main" id="{AE7E162F-51FC-3A7D-D0AD-9E9A609AD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27" y="593894"/>
            <a:ext cx="7132943" cy="53497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F493B7-C6A4-CB04-D6AB-AD31EF8F2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835" y="987893"/>
            <a:ext cx="3996018" cy="2387600"/>
          </a:xfrm>
        </p:spPr>
        <p:txBody>
          <a:bodyPr>
            <a:normAutofit/>
          </a:bodyPr>
          <a:lstStyle/>
          <a:p>
            <a:r>
              <a:rPr lang="en-US" sz="4000" dirty="0"/>
              <a:t>Tur </a:t>
            </a:r>
            <a:r>
              <a:rPr lang="en-US" sz="4000" dirty="0" err="1"/>
              <a:t>planlægning</a:t>
            </a:r>
            <a:endParaRPr lang="en-DK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862BE-45C2-9CFD-E503-89630A7DB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7142" y="3581868"/>
            <a:ext cx="3249704" cy="165576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Udarbejdet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:</a:t>
            </a:r>
          </a:p>
          <a:p>
            <a:r>
              <a:rPr lang="en-US" dirty="0"/>
              <a:t>Niels </a:t>
            </a:r>
          </a:p>
          <a:p>
            <a:r>
              <a:rPr lang="en-US" dirty="0"/>
              <a:t>Bo</a:t>
            </a:r>
          </a:p>
          <a:p>
            <a:r>
              <a:rPr lang="en-US" dirty="0"/>
              <a:t>Åge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DK" sz="1400" dirty="0"/>
          </a:p>
        </p:txBody>
      </p:sp>
    </p:spTree>
    <p:extLst>
      <p:ext uri="{BB962C8B-B14F-4D97-AF65-F5344CB8AC3E}">
        <p14:creationId xmlns:p14="http://schemas.microsoft.com/office/powerpoint/2010/main" val="224685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C4B73-16AB-7F0B-D9A0-AC591FD1D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D27F7752-016B-7812-960C-D8FE7EECF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 err="1"/>
              <a:t>Hvad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vi lave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D273F2F-AA0B-F018-0B53-D23DA498D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n-US" dirty="0" err="1"/>
              <a:t>Kanohejk</a:t>
            </a:r>
            <a:endParaRPr lang="en-US" dirty="0"/>
          </a:p>
          <a:p>
            <a:r>
              <a:rPr lang="en-US" dirty="0"/>
              <a:t>Pioner</a:t>
            </a:r>
          </a:p>
          <a:p>
            <a:r>
              <a:rPr lang="en-US" dirty="0" err="1"/>
              <a:t>Bålaften</a:t>
            </a:r>
            <a:endParaRPr lang="en-US" dirty="0"/>
          </a:p>
          <a:p>
            <a:r>
              <a:rPr lang="en-US" dirty="0" err="1"/>
              <a:t>Andet</a:t>
            </a:r>
            <a:r>
              <a:rPr lang="en-US" dirty="0"/>
              <a:t>….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962D447F-3152-B82E-2275-021EB03CD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dirty="0" err="1"/>
              <a:t>Billede</a:t>
            </a:r>
            <a:endParaRPr lang="en-US" dirty="0"/>
          </a:p>
        </p:txBody>
      </p:sp>
      <p:pic>
        <p:nvPicPr>
          <p:cNvPr id="4" name="Content Placeholder 3" descr="A group of people walking on a path&#10;&#10;AI-generated content may be incorrect.">
            <a:extLst>
              <a:ext uri="{FF2B5EF4-FFF2-40B4-BE49-F238E27FC236}">
                <a16:creationId xmlns:a16="http://schemas.microsoft.com/office/drawing/2014/main" id="{DC2CCB5A-B5A6-7C0A-5741-2E4E2A4159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24" y="2000659"/>
            <a:ext cx="5183188" cy="34697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7F29E7-7D19-4675-9DE5-31B19DE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Tommerup </a:t>
            </a:r>
            <a:r>
              <a:rPr lang="en-US" dirty="0" err="1"/>
              <a:t>spejdercenter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26209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0744A-F166-9F43-30EC-FE5060D55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A1B4D09F-4AB6-2601-AC85-4FA6D9A71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 err="1"/>
              <a:t>Hvad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vi lave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2178EB8-C24F-6433-7E40-69805B18C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n-US" dirty="0"/>
              <a:t>Hejk</a:t>
            </a:r>
          </a:p>
          <a:p>
            <a:r>
              <a:rPr lang="en-US" dirty="0" err="1"/>
              <a:t>Bålaften</a:t>
            </a:r>
            <a:endParaRPr lang="en-US" dirty="0"/>
          </a:p>
          <a:p>
            <a:r>
              <a:rPr lang="en-US" dirty="0" err="1"/>
              <a:t>Madlavning</a:t>
            </a:r>
            <a:endParaRPr lang="en-US" dirty="0"/>
          </a:p>
          <a:p>
            <a:r>
              <a:rPr lang="en-US" dirty="0"/>
              <a:t>….</a:t>
            </a:r>
          </a:p>
          <a:p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0A65A6A-07C3-1AEC-3611-26C9AE97A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dirty="0" err="1"/>
              <a:t>Billede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0657B3-B7CD-01C5-9EBC-A7288422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Næsbycenteret</a:t>
            </a:r>
            <a:endParaRPr lang="en-DK" dirty="0"/>
          </a:p>
        </p:txBody>
      </p:sp>
      <p:pic>
        <p:nvPicPr>
          <p:cNvPr id="7" name="Content Placeholder 6" descr="A group of people hiking on a hill&#10;&#10;AI-generated content may be incorrect.">
            <a:extLst>
              <a:ext uri="{FF2B5EF4-FFF2-40B4-BE49-F238E27FC236}">
                <a16:creationId xmlns:a16="http://schemas.microsoft.com/office/drawing/2014/main" id="{D9639598-4A6C-004A-DA41-0A61FBC576B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2758"/>
            <a:ext cx="4572000" cy="3048000"/>
          </a:xfrm>
        </p:spPr>
      </p:pic>
    </p:spTree>
    <p:extLst>
      <p:ext uri="{BB962C8B-B14F-4D97-AF65-F5344CB8AC3E}">
        <p14:creationId xmlns:p14="http://schemas.microsoft.com/office/powerpoint/2010/main" val="1299496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34D89-BC06-1872-68A9-A44D4703B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13196-8FEC-955F-3B9A-157EEE03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Priser</a:t>
            </a:r>
            <a:endParaRPr lang="en-DK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EC34FA-3DFE-9B13-850C-48C3E5043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873983"/>
              </p:ext>
            </p:extLst>
          </p:nvPr>
        </p:nvGraphicFramePr>
        <p:xfrm>
          <a:off x="1735418" y="1849219"/>
          <a:ext cx="872116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165">
                  <a:extLst>
                    <a:ext uri="{9D8B030D-6E8A-4147-A177-3AD203B41FA5}">
                      <a16:colId xmlns:a16="http://schemas.microsoft.com/office/drawing/2014/main" val="2775527227"/>
                    </a:ext>
                  </a:extLst>
                </a:gridCol>
                <a:gridCol w="1593476">
                  <a:extLst>
                    <a:ext uri="{9D8B030D-6E8A-4147-A177-3AD203B41FA5}">
                      <a16:colId xmlns:a16="http://schemas.microsoft.com/office/drawing/2014/main" val="606763772"/>
                    </a:ext>
                  </a:extLst>
                </a:gridCol>
                <a:gridCol w="2326341">
                  <a:extLst>
                    <a:ext uri="{9D8B030D-6E8A-4147-A177-3AD203B41FA5}">
                      <a16:colId xmlns:a16="http://schemas.microsoft.com/office/drawing/2014/main" val="3720913655"/>
                    </a:ext>
                  </a:extLst>
                </a:gridCol>
                <a:gridCol w="1668182">
                  <a:extLst>
                    <a:ext uri="{9D8B030D-6E8A-4147-A177-3AD203B41FA5}">
                      <a16:colId xmlns:a16="http://schemas.microsoft.com/office/drawing/2014/main" val="1983780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Tommerup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Næsbycenteret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Sidste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oplæg</a:t>
                      </a:r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041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Transport</a:t>
                      </a:r>
                      <a:r>
                        <a:rPr lang="en-US" dirty="0"/>
                        <a:t> – </a:t>
                      </a:r>
                      <a:r>
                        <a:rPr lang="en-US" dirty="0" err="1"/>
                        <a:t>ud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hjem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750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288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Pladsleje</a:t>
                      </a:r>
                      <a:r>
                        <a:rPr lang="en-US" dirty="0"/>
                        <a:t> - x </a:t>
                      </a:r>
                      <a:r>
                        <a:rPr lang="en-US" dirty="0" err="1"/>
                        <a:t>antal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nætter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6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Mad</a:t>
                      </a:r>
                      <a:r>
                        <a:rPr lang="en-US" dirty="0"/>
                        <a:t> – alle </a:t>
                      </a:r>
                      <a:r>
                        <a:rPr lang="en-US" dirty="0" err="1"/>
                        <a:t>måltider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1500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1500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7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Aktivitets</a:t>
                      </a:r>
                      <a:r>
                        <a:rPr lang="en-US" b="1" dirty="0"/>
                        <a:t> </a:t>
                      </a:r>
                      <a:r>
                        <a:rPr lang="en-US" dirty="0"/>
                        <a:t>- </a:t>
                      </a:r>
                      <a:r>
                        <a:rPr lang="en-US" dirty="0" err="1"/>
                        <a:t>priser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350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542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Samlet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2550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3100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57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Antal </a:t>
                      </a:r>
                      <a:r>
                        <a:rPr lang="en-US" dirty="0" err="1"/>
                        <a:t>deltagere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35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Totalt</a:t>
                      </a:r>
                      <a:r>
                        <a:rPr lang="en-US" dirty="0"/>
                        <a:t> per person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255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387,50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3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764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outing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lfa Slab One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76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Alfa Slab One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EKSEMPEL</vt:lpstr>
      <vt:lpstr>Tur planlægning</vt:lpstr>
      <vt:lpstr>Tommerup spejdercenter</vt:lpstr>
      <vt:lpstr>Næsbycenteret</vt:lpstr>
      <vt:lpstr>Priser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Rongsted</dc:creator>
  <cp:lastModifiedBy>Michael Rongsted</cp:lastModifiedBy>
  <cp:revision>2</cp:revision>
  <dcterms:created xsi:type="dcterms:W3CDTF">2025-10-09T13:08:13Z</dcterms:created>
  <dcterms:modified xsi:type="dcterms:W3CDTF">2025-10-12T07:05:20Z</dcterms:modified>
</cp:coreProperties>
</file>